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2" r:id="rId1"/>
  </p:sldMasterIdLst>
  <p:sldIdLst>
    <p:sldId id="269" r:id="rId2"/>
    <p:sldId id="265" r:id="rId3"/>
    <p:sldId id="257" r:id="rId4"/>
    <p:sldId id="260" r:id="rId5"/>
    <p:sldId id="272" r:id="rId6"/>
    <p:sldId id="268" r:id="rId7"/>
    <p:sldId id="261" r:id="rId8"/>
    <p:sldId id="263" r:id="rId9"/>
    <p:sldId id="264" r:id="rId10"/>
    <p:sldId id="274" r:id="rId11"/>
    <p:sldId id="275" r:id="rId12"/>
    <p:sldId id="276" r:id="rId13"/>
    <p:sldId id="277" r:id="rId14"/>
    <p:sldId id="258" r:id="rId15"/>
    <p:sldId id="279" r:id="rId16"/>
    <p:sldId id="270" r:id="rId17"/>
    <p:sldId id="28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50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430B416-9CA9-4996-AE9B-AE5D15FF964B}" type="datetimeFigureOut">
              <a:rPr lang="en-US" smtClean="0"/>
              <a:pPr/>
              <a:t>6/29/2023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02B2A7D-E46D-4E54-BF0C-8FF997F0814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0B416-9CA9-4996-AE9B-AE5D15FF964B}" type="datetimeFigureOut">
              <a:rPr lang="en-US" smtClean="0"/>
              <a:pPr/>
              <a:t>6/29/2023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B2A7D-E46D-4E54-BF0C-8FF997F0814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0B416-9CA9-4996-AE9B-AE5D15FF964B}" type="datetimeFigureOut">
              <a:rPr lang="en-US" smtClean="0"/>
              <a:pPr/>
              <a:t>6/29/2023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B2A7D-E46D-4E54-BF0C-8FF997F0814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0B416-9CA9-4996-AE9B-AE5D15FF964B}" type="datetimeFigureOut">
              <a:rPr lang="en-US" smtClean="0"/>
              <a:pPr/>
              <a:t>6/29/2023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B2A7D-E46D-4E54-BF0C-8FF997F0814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0B416-9CA9-4996-AE9B-AE5D15FF964B}" type="datetimeFigureOut">
              <a:rPr lang="en-US" smtClean="0"/>
              <a:pPr/>
              <a:t>6/29/2023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B2A7D-E46D-4E54-BF0C-8FF997F0814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0B416-9CA9-4996-AE9B-AE5D15FF964B}" type="datetimeFigureOut">
              <a:rPr lang="en-US" smtClean="0"/>
              <a:pPr/>
              <a:t>6/29/2023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B2A7D-E46D-4E54-BF0C-8FF997F0814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0B416-9CA9-4996-AE9B-AE5D15FF964B}" type="datetimeFigureOut">
              <a:rPr lang="en-US" smtClean="0"/>
              <a:pPr/>
              <a:t>6/29/2023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B2A7D-E46D-4E54-BF0C-8FF997F0814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0B416-9CA9-4996-AE9B-AE5D15FF964B}" type="datetimeFigureOut">
              <a:rPr lang="en-US" smtClean="0"/>
              <a:pPr/>
              <a:t>6/29/2023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B2A7D-E46D-4E54-BF0C-8FF997F0814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0B416-9CA9-4996-AE9B-AE5D15FF964B}" type="datetimeFigureOut">
              <a:rPr lang="en-US" smtClean="0"/>
              <a:pPr/>
              <a:t>6/29/2023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B2A7D-E46D-4E54-BF0C-8FF997F0814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F430B416-9CA9-4996-AE9B-AE5D15FF964B}" type="datetimeFigureOut">
              <a:rPr lang="en-US" smtClean="0"/>
              <a:pPr/>
              <a:t>6/29/2023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B2A7D-E46D-4E54-BF0C-8FF997F0814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430B416-9CA9-4996-AE9B-AE5D15FF964B}" type="datetimeFigureOut">
              <a:rPr lang="en-US" smtClean="0"/>
              <a:pPr/>
              <a:t>6/29/2023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02B2A7D-E46D-4E54-BF0C-8FF997F0814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F430B416-9CA9-4996-AE9B-AE5D15FF964B}" type="datetimeFigureOut">
              <a:rPr lang="en-US" smtClean="0"/>
              <a:pPr/>
              <a:t>6/29/2023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02B2A7D-E46D-4E54-BF0C-8FF997F0814D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Placeholder 4" descr="lg_1[1]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6326" b="16326"/>
          <a:stretch>
            <a:fillRect/>
          </a:stretch>
        </p:blipFill>
        <p:spPr/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This is Loudwater Combined School.</a:t>
            </a:r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10938" y="2048322"/>
            <a:ext cx="4522124" cy="339159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100" dirty="0" smtClean="0"/>
              <a:t>This is our amazing ‘bug carpet’.  This is where we sit in the morning when we come into class</a:t>
            </a:r>
            <a:r>
              <a:rPr lang="en-GB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4969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558" y="1483057"/>
            <a:ext cx="6030884" cy="452212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Building in the outdoor area.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2296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558" y="1483057"/>
            <a:ext cx="6030884" cy="452212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Making models using play-dough.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3863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558" y="1483057"/>
            <a:ext cx="6030884" cy="452212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The house often changes to become a different area.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309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0878" y="1688277"/>
            <a:ext cx="5482244" cy="411168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The School </a:t>
            </a:r>
            <a:r>
              <a:rPr lang="en-GB" dirty="0"/>
              <a:t>Hall</a:t>
            </a:r>
            <a:br>
              <a:rPr lang="en-GB" dirty="0"/>
            </a:br>
            <a:r>
              <a:rPr lang="en-GB" sz="2200" dirty="0"/>
              <a:t>This is where the children come for Assembly, PE and to eat their lunch.</a:t>
            </a:r>
            <a:br>
              <a:rPr lang="en-GB" sz="2200" dirty="0"/>
            </a:br>
            <a:endParaRPr lang="en-GB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558" y="1483057"/>
            <a:ext cx="6030884" cy="452212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Lunchtime in the hall.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0311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654" y="1481138"/>
            <a:ext cx="2692301" cy="201987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The Key Stage One </a:t>
            </a:r>
            <a:r>
              <a:rPr lang="en-GB" dirty="0"/>
              <a:t>Playground</a:t>
            </a:r>
            <a:br>
              <a:rPr lang="en-GB" dirty="0"/>
            </a:br>
            <a:r>
              <a:rPr lang="en-GB" sz="2200" dirty="0"/>
              <a:t>This is where the Foundation Stage, Year 1 and Year 2 children play during the morning break and afternoon break.</a:t>
            </a:r>
            <a:br>
              <a:rPr lang="en-GB" sz="2200" dirty="0"/>
            </a:br>
            <a:endParaRPr lang="en-GB" sz="2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484784"/>
            <a:ext cx="2808312" cy="21062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888051"/>
            <a:ext cx="2748305" cy="206122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412" y="3933056"/>
            <a:ext cx="2688299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210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0878" y="1686719"/>
            <a:ext cx="5482244" cy="4114800"/>
          </a:xfr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Every class has a turn to play on the Web Explorer.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9187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65062"/>
            <a:ext cx="8229600" cy="415811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This is the pathway which leads to the Foundation Stage Play Area.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686719"/>
            <a:ext cx="5486400" cy="41148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Outdoor Play </a:t>
            </a:r>
            <a:r>
              <a:rPr lang="en-GB" dirty="0"/>
              <a:t>Area</a:t>
            </a:r>
            <a:br>
              <a:rPr lang="en-GB" dirty="0"/>
            </a:br>
            <a:r>
              <a:rPr lang="en-GB" sz="2200" dirty="0"/>
              <a:t>Children can choose an activity in the outdoor area.</a:t>
            </a:r>
            <a:br>
              <a:rPr lang="en-GB" sz="2200" dirty="0"/>
            </a:br>
            <a:endParaRPr lang="en-GB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0878" y="1688277"/>
            <a:ext cx="5482244" cy="411168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The Foundation Stage </a:t>
            </a:r>
            <a:r>
              <a:rPr lang="en-GB" dirty="0"/>
              <a:t>Classroom</a:t>
            </a:r>
            <a:br>
              <a:rPr lang="en-GB" dirty="0"/>
            </a:br>
            <a:r>
              <a:rPr lang="en-GB" sz="2200" dirty="0"/>
              <a:t>This is where the </a:t>
            </a:r>
            <a:r>
              <a:rPr lang="en-GB" sz="2200" dirty="0" smtClean="0"/>
              <a:t>children </a:t>
            </a:r>
            <a:r>
              <a:rPr lang="en-GB" sz="2200" dirty="0"/>
              <a:t>come into the classroom. </a:t>
            </a:r>
            <a:br>
              <a:rPr lang="en-GB" sz="2200" dirty="0"/>
            </a:br>
            <a:r>
              <a:rPr lang="en-GB" sz="2200" dirty="0"/>
              <a:t>I wonder who we might find inside?</a:t>
            </a:r>
            <a:br>
              <a:rPr lang="en-GB" sz="2200" dirty="0"/>
            </a:br>
            <a:endParaRPr lang="en-GB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This is Miss Harris. 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2200" dirty="0" smtClean="0"/>
              <a:t>She </a:t>
            </a:r>
            <a:r>
              <a:rPr lang="en-GB" sz="2200" dirty="0"/>
              <a:t>is the teacher for Foundation Stage.</a:t>
            </a:r>
            <a:br>
              <a:rPr lang="en-GB" sz="2200" dirty="0"/>
            </a:br>
            <a:endParaRPr lang="en-GB" sz="2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830540" y="1921988"/>
            <a:ext cx="5225819" cy="3919364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339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rmAutofit fontScale="90000"/>
          </a:bodyPr>
          <a:lstStyle/>
          <a:p>
            <a:r>
              <a:rPr lang="en-GB" sz="3600" dirty="0" smtClean="0"/>
              <a:t>Mrs Greenaway and Mrs Williams are the teaching assistants who work in Foundation Stage</a:t>
            </a:r>
            <a:r>
              <a:rPr lang="en-GB" dirty="0" smtClean="0"/>
              <a:t>. </a:t>
            </a:r>
            <a:endParaRPr lang="en-GB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013" y="2554387"/>
            <a:ext cx="4524375" cy="3393281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10614" y="2283787"/>
            <a:ext cx="4518315" cy="33887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686719"/>
            <a:ext cx="5486400" cy="41148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224136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The </a:t>
            </a:r>
            <a:r>
              <a:rPr lang="en-GB" dirty="0"/>
              <a:t>Cloakroom</a:t>
            </a:r>
            <a:br>
              <a:rPr lang="en-GB" dirty="0"/>
            </a:br>
            <a:r>
              <a:rPr lang="en-GB" sz="2200" dirty="0"/>
              <a:t>This is where the children hang up their coats and keep </a:t>
            </a:r>
            <a:r>
              <a:rPr lang="en-GB" sz="2200" dirty="0" smtClean="0"/>
              <a:t>their PE bags</a:t>
            </a:r>
            <a:r>
              <a:rPr lang="en-GB" dirty="0" smtClean="0"/>
              <a:t>.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394" y="1772817"/>
            <a:ext cx="4930661" cy="36968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296144"/>
          </a:xfrm>
        </p:spPr>
        <p:txBody>
          <a:bodyPr>
            <a:noAutofit/>
          </a:bodyPr>
          <a:lstStyle/>
          <a:p>
            <a:r>
              <a:rPr lang="en-GB" sz="2800" dirty="0"/>
              <a:t>The toilets are next to the cloakroom .  </a:t>
            </a:r>
            <a:br>
              <a:rPr lang="en-GB" sz="2800" dirty="0"/>
            </a:br>
            <a:r>
              <a:rPr lang="en-GB" sz="2800" dirty="0"/>
              <a:t>These are only used by the children in the Foundation Stage Class</a:t>
            </a:r>
            <a:br>
              <a:rPr lang="en-GB" sz="2800" dirty="0"/>
            </a:br>
            <a:endParaRPr lang="en-GB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686719"/>
            <a:ext cx="5486400" cy="41148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Children can build using the wooden blocks – What would you like to make?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0</TotalTime>
  <Words>255</Words>
  <Application>Microsoft Office PowerPoint</Application>
  <PresentationFormat>On-screen Show (4:3)</PresentationFormat>
  <Paragraphs>17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Lucida Sans Unicode</vt:lpstr>
      <vt:lpstr>Verdana</vt:lpstr>
      <vt:lpstr>Wingdings 2</vt:lpstr>
      <vt:lpstr>Wingdings 3</vt:lpstr>
      <vt:lpstr>Concourse</vt:lpstr>
      <vt:lpstr>This is Loudwater Combined School.</vt:lpstr>
      <vt:lpstr>This is the pathway which leads to the Foundation Stage Play Area.</vt:lpstr>
      <vt:lpstr>Outdoor Play Area Children can choose an activity in the outdoor area. </vt:lpstr>
      <vt:lpstr>The Foundation Stage Classroom This is where the children come into the classroom.  I wonder who we might find inside? </vt:lpstr>
      <vt:lpstr>This is Miss Harris.   She is the teacher for Foundation Stage. </vt:lpstr>
      <vt:lpstr>Mrs Greenaway and Mrs Williams are the teaching assistants who work in Foundation Stage. </vt:lpstr>
      <vt:lpstr>The Cloakroom This is where the children hang up their coats and keep their PE bags. </vt:lpstr>
      <vt:lpstr>The toilets are next to the cloakroom .   These are only used by the children in the Foundation Stage Class </vt:lpstr>
      <vt:lpstr>Children can build using the wooden blocks – What would you like to make?</vt:lpstr>
      <vt:lpstr>This is our amazing ‘bug carpet’.  This is where we sit in the morning when we come into class.</vt:lpstr>
      <vt:lpstr>Building in the outdoor area.</vt:lpstr>
      <vt:lpstr>Making models using play-dough.</vt:lpstr>
      <vt:lpstr>The house often changes to become a different area.</vt:lpstr>
      <vt:lpstr>The School Hall This is where the children come for Assembly, PE and to eat their lunch. </vt:lpstr>
      <vt:lpstr>Lunchtime in the hall.</vt:lpstr>
      <vt:lpstr>The Key Stage One Playground This is where the Foundation Stage, Year 1 and Year 2 children play during the morning break and afternoon break. </vt:lpstr>
      <vt:lpstr>Every class has a turn to play on the Web Explorer.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2015-07-01T14:13:18Z</dcterms:created>
  <dcterms:modified xsi:type="dcterms:W3CDTF">2023-06-29T11:16:54Z</dcterms:modified>
</cp:coreProperties>
</file>