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660"/>
  </p:normalViewPr>
  <p:slideViewPr>
    <p:cSldViewPr snapToGrid="0">
      <p:cViewPr varScale="1">
        <p:scale>
          <a:sx n="77" d="100"/>
          <a:sy n="77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2896D-4D33-4705-8940-58ECA70C76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40F61-9FD6-4EA8-9C8E-1298E14393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21815-701F-4A94-B174-56BE387E0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420D9-CD92-431F-ACC4-9503F7CE4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33BE2-C299-4360-BD67-7B93142A6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581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0B9A0-6227-4C46-B7A7-1A14C320A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B5C582-2035-49BA-9818-255B68530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B6813-C769-4F65-97F5-1A9E70971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195F2-801F-42A6-A061-EB9C8CB7F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F4DEF-1742-4079-AE5E-2D8CFFDC8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592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FED812-A9C4-47D9-834F-3738929E9C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360D53-0512-4EE6-8F6D-1401DA624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8BF78-4945-423A-83E9-6BA75460C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13962-89C2-4FAB-8DCC-CDCB381DA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C491B-A372-4857-B4D9-38874032E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711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3E05C-B2D8-4506-9ABB-9330D617A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01983-E7E7-43FF-9B4F-47C3AC288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4715D-EC2E-450B-BFBF-3254E943F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92A0D-75AB-4290-860E-FFBC40AA7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97AE4-296E-4EEC-8BD7-D173F65A3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48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2BA5-BAF6-4AC2-B0A4-04A4F86C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6C8132-47D0-4D76-8CDC-1C76747C1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A865C-BBF1-4D43-A7B4-51EFC6800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33644-DB6F-4061-8B7D-6CCF68FD8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EFDD8-9E41-4FE3-81E0-6E5406024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36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1AEA-1398-4E3C-9234-31A1E9227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13DD0-9B66-44AC-B924-404155AD80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6F779-4882-4E1D-A877-51D21988F6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EB9643-C5B9-432E-B00E-2B9EA0005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93FB42-02B5-4044-964A-A42472A24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0E2FEE-75CB-41D0-BA8F-1033E86A4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786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47C45-61C7-4CFA-8CC2-E3F00796F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838714-CC59-4202-BBB8-76A3067B8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3D106C-58A7-4F2C-9AD4-A70E456C53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EB4CAD-234D-470C-882B-7D015A402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EFB187-6A65-4421-987B-DEF3D172EB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9F09AB-3308-4337-8E11-DD04B0019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EF4AAC-FA3E-43A9-BC14-1A2C25AD5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213AA8-7D3D-4754-8755-845029544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5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05DB3-12DB-4D00-A07B-5060FBD97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62D199-9545-4B2C-80C8-75971C3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87324B-F60E-4ACF-A914-8D63C9304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D5B482-D39B-49E3-861B-E75C7B5B2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092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3E0437-6EF6-4388-8885-B1065D62C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0DCF37-D42A-4015-9974-852FB87AA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FC4E1-7CB1-4A55-91B7-190D100A4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0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D99AB-8DF5-43D1-894D-110EA8F10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6281F-56CD-438B-AFC8-03CB051AD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4FDB98-056A-4896-A37B-FDB4BD66B5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C7956-2896-48A4-B835-EDFFE6667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26F5F-7CE3-4E21-9506-583AEE1A9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8181E-EDEE-48D4-A8DF-7A2F51D41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FB59D-2D8C-49C1-A60B-4D3ED893D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AEB07A-280D-4A79-8EA1-ECFFDCF778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864126-D82C-4689-8E82-F956ECBB6E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CDEC11-2C0D-4BB9-91CA-418DD5752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86A9-33E6-4869-9C56-D6741AAD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582D5-7F20-4EFB-965F-C77F449D9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21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436784-31AA-4FAA-842E-14CC7DBA1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EC763-4596-4BFC-82CC-31EFB7E6D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CA7F4-C13F-42DF-B285-B99DF0AF6B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DAA52-AE7A-4874-BCEF-F973152FCFDE}" type="datetimeFigureOut">
              <a:rPr lang="en-GB" smtClean="0"/>
              <a:t>13/11/2023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DC51A-C691-4512-ABC9-196BC21364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C3DB3-1FE2-4629-870B-4D3404ECB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9A0CD-3E3F-4D3E-8783-FFFA5D8248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105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office@loudwater.bucks.sch.u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E75AE-E5F6-433E-92A2-0C9C6699EB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800" u="sng" dirty="0"/>
              <a:t>Welcome to Year 4</a:t>
            </a:r>
          </a:p>
        </p:txBody>
      </p:sp>
    </p:spTree>
    <p:extLst>
      <p:ext uri="{BB962C8B-B14F-4D97-AF65-F5344CB8AC3E}">
        <p14:creationId xmlns:p14="http://schemas.microsoft.com/office/powerpoint/2010/main" val="155406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EA78F-BB0B-45EF-A97F-997960A45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318" y="214205"/>
            <a:ext cx="10515600" cy="1325563"/>
          </a:xfrm>
        </p:spPr>
        <p:txBody>
          <a:bodyPr/>
          <a:lstStyle/>
          <a:p>
            <a:r>
              <a:rPr lang="en-GB" u="sng" dirty="0"/>
              <a:t>Year 4 Curriculum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40C518-3BEC-45DB-8AA8-D99E7C71627C}"/>
              </a:ext>
            </a:extLst>
          </p:cNvPr>
          <p:cNvSpPr txBox="1"/>
          <p:nvPr/>
        </p:nvSpPr>
        <p:spPr>
          <a:xfrm>
            <a:off x="861134" y="1539768"/>
            <a:ext cx="964114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/>
              <a:t>Curriculum map – can be found on the class page of our school website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/>
              <a:t>We teach spellings, reading, writing, maths everyday.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/>
              <a:t>Other subjects (science, geography, history, art and design, design technology, music, RE) are taught in blocks across the year.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/>
              <a:t>We have weekly Spanish, PSHE, computing and PE lessons. </a:t>
            </a:r>
          </a:p>
        </p:txBody>
      </p:sp>
    </p:spTree>
    <p:extLst>
      <p:ext uri="{BB962C8B-B14F-4D97-AF65-F5344CB8AC3E}">
        <p14:creationId xmlns:p14="http://schemas.microsoft.com/office/powerpoint/2010/main" val="2089268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883C94A-FBB9-4055-9FA2-05682015E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70" y="234918"/>
            <a:ext cx="11387259" cy="662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984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9E99B-BD2D-4D42-B310-6D946FC4A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993" y="174763"/>
            <a:ext cx="10515600" cy="1325563"/>
          </a:xfrm>
        </p:spPr>
        <p:txBody>
          <a:bodyPr/>
          <a:lstStyle/>
          <a:p>
            <a:r>
              <a:rPr lang="en-GB" u="sng" dirty="0"/>
              <a:t>Reading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9BFBC-D306-4D62-ADA2-59FC08325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2774"/>
            <a:ext cx="10515600" cy="5264457"/>
          </a:xfrm>
        </p:spPr>
        <p:txBody>
          <a:bodyPr>
            <a:normAutofit/>
          </a:bodyPr>
          <a:lstStyle/>
          <a:p>
            <a:r>
              <a:rPr lang="en-GB" sz="3600" dirty="0"/>
              <a:t>Please ensure that your child continues to read regularly at home. </a:t>
            </a:r>
          </a:p>
          <a:p>
            <a:r>
              <a:rPr lang="en-GB" sz="3600" dirty="0"/>
              <a:t>We expect that they should be reading for 15 minutes per day throughout the week. </a:t>
            </a:r>
          </a:p>
          <a:p>
            <a:r>
              <a:rPr lang="en-GB" sz="3600" dirty="0"/>
              <a:t>Read and sign journal at least four times per week.</a:t>
            </a:r>
          </a:p>
          <a:p>
            <a:r>
              <a:rPr lang="en-GB" sz="3600" dirty="0"/>
              <a:t>If your child has finished their book, they should hand it in to do their quiz at any time throughout the week. </a:t>
            </a:r>
          </a:p>
        </p:txBody>
      </p:sp>
    </p:spTree>
    <p:extLst>
      <p:ext uri="{BB962C8B-B14F-4D97-AF65-F5344CB8AC3E}">
        <p14:creationId xmlns:p14="http://schemas.microsoft.com/office/powerpoint/2010/main" val="2446868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35FF4-5365-4738-A1E9-C8BBABFDD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29" y="65867"/>
            <a:ext cx="10515600" cy="1325563"/>
          </a:xfrm>
        </p:spPr>
        <p:txBody>
          <a:bodyPr/>
          <a:lstStyle/>
          <a:p>
            <a:r>
              <a:rPr lang="en-GB" u="sng" dirty="0"/>
              <a:t>Home-learning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710A5-240D-4151-84A2-25E74340A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7978"/>
            <a:ext cx="10515600" cy="5137265"/>
          </a:xfrm>
        </p:spPr>
        <p:txBody>
          <a:bodyPr>
            <a:normAutofit/>
          </a:bodyPr>
          <a:lstStyle/>
          <a:p>
            <a:r>
              <a:rPr lang="en-GB" sz="3600" dirty="0"/>
              <a:t>Times tables </a:t>
            </a:r>
            <a:r>
              <a:rPr lang="en-GB" sz="3600" dirty="0" smtClean="0"/>
              <a:t>practice </a:t>
            </a:r>
            <a:r>
              <a:rPr lang="en-GB" sz="3600" dirty="0"/>
              <a:t>– times tables </a:t>
            </a:r>
            <a:r>
              <a:rPr lang="en-GB" sz="3600" dirty="0" err="1"/>
              <a:t>rockstars</a:t>
            </a:r>
            <a:r>
              <a:rPr lang="en-GB" sz="3600" dirty="0"/>
              <a:t> or other times tables practise – </a:t>
            </a:r>
            <a:r>
              <a:rPr lang="en-GB" sz="3600" dirty="0" smtClean="0"/>
              <a:t>currently set at </a:t>
            </a:r>
            <a:r>
              <a:rPr lang="en-GB" sz="3600" i="1" dirty="0" smtClean="0"/>
              <a:t>at </a:t>
            </a:r>
            <a:r>
              <a:rPr lang="en-GB" sz="3600" i="1" dirty="0"/>
              <a:t>least </a:t>
            </a:r>
            <a:r>
              <a:rPr lang="en-GB" sz="3600" dirty="0"/>
              <a:t>15 minutes per week. </a:t>
            </a:r>
          </a:p>
          <a:p>
            <a:r>
              <a:rPr lang="en-GB" sz="3600" dirty="0"/>
              <a:t>Try to practise times tables little and often. </a:t>
            </a:r>
          </a:p>
          <a:p>
            <a:r>
              <a:rPr lang="en-GB" sz="3600" dirty="0"/>
              <a:t>Reading journal entry at least once per week. </a:t>
            </a:r>
            <a:endParaRPr lang="en-GB" sz="3600" dirty="0" smtClean="0"/>
          </a:p>
          <a:p>
            <a:r>
              <a:rPr lang="en-GB" sz="3600" dirty="0" smtClean="0"/>
              <a:t>Other research/home-learning tasks may be set as and when it fits in with our topics. </a:t>
            </a:r>
          </a:p>
          <a:p>
            <a:r>
              <a:rPr lang="en-GB" sz="3600" dirty="0" smtClean="0"/>
              <a:t>Please ensure children have google classroom logins written into back of their reading journal.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93280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184F7-F923-4294-A978-7E40DFFAD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684" y="249715"/>
            <a:ext cx="10515600" cy="1325563"/>
          </a:xfrm>
        </p:spPr>
        <p:txBody>
          <a:bodyPr/>
          <a:lstStyle/>
          <a:p>
            <a:r>
              <a:rPr lang="en-GB" u="sng" dirty="0"/>
              <a:t>Year 4 times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2C60E-E390-4291-983B-8F098EDAA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5278"/>
            <a:ext cx="10515600" cy="4850383"/>
          </a:xfrm>
        </p:spPr>
        <p:txBody>
          <a:bodyPr>
            <a:normAutofit/>
          </a:bodyPr>
          <a:lstStyle/>
          <a:p>
            <a:r>
              <a:rPr lang="en-GB" sz="3200" dirty="0"/>
              <a:t>All children should be able to fluently recall their times tables and related division facts (up to 12 x 12) by the end of year four. </a:t>
            </a:r>
          </a:p>
          <a:p>
            <a:endParaRPr lang="en-GB" sz="3200" dirty="0"/>
          </a:p>
          <a:p>
            <a:r>
              <a:rPr lang="en-GB" sz="3200" dirty="0"/>
              <a:t>Year 2 – 2s, 5s, 10s</a:t>
            </a:r>
          </a:p>
          <a:p>
            <a:r>
              <a:rPr lang="en-GB" sz="3200" dirty="0"/>
              <a:t>Year 3 – 3s, 4s, 8s</a:t>
            </a:r>
          </a:p>
          <a:p>
            <a:r>
              <a:rPr lang="en-GB" sz="3200" dirty="0"/>
              <a:t>Year 4 – 6s, 7s, 9s, 11s, 12s</a:t>
            </a:r>
          </a:p>
          <a:p>
            <a:endParaRPr lang="en-GB" sz="3200" dirty="0"/>
          </a:p>
          <a:p>
            <a:r>
              <a:rPr lang="en-GB" sz="3200" dirty="0"/>
              <a:t>TTRS, flashcards, counting multiples, times tables games</a:t>
            </a:r>
          </a:p>
        </p:txBody>
      </p:sp>
    </p:spTree>
    <p:extLst>
      <p:ext uri="{BB962C8B-B14F-4D97-AF65-F5344CB8AC3E}">
        <p14:creationId xmlns:p14="http://schemas.microsoft.com/office/powerpoint/2010/main" val="1168850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0D954-8BE1-4655-A22D-668EA705B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949" y="231960"/>
            <a:ext cx="10515600" cy="1325563"/>
          </a:xfrm>
        </p:spPr>
        <p:txBody>
          <a:bodyPr/>
          <a:lstStyle/>
          <a:p>
            <a:r>
              <a:rPr lang="en-GB" u="sng" dirty="0"/>
              <a:t>Classroom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2345B-6C6E-4196-8B2B-53063E91D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035" y="1754603"/>
            <a:ext cx="10515600" cy="4351338"/>
          </a:xfrm>
        </p:spPr>
        <p:txBody>
          <a:bodyPr>
            <a:normAutofit/>
          </a:bodyPr>
          <a:lstStyle/>
          <a:p>
            <a:r>
              <a:rPr lang="en-GB" sz="3600" dirty="0"/>
              <a:t>House points, class reward marble jar, achievement assembly certificate</a:t>
            </a:r>
          </a:p>
          <a:p>
            <a:r>
              <a:rPr lang="en-GB" sz="3600" dirty="0"/>
              <a:t>Classroom charter</a:t>
            </a:r>
          </a:p>
          <a:p>
            <a:r>
              <a:rPr lang="en-GB" sz="3600" dirty="0"/>
              <a:t>Green cards</a:t>
            </a:r>
          </a:p>
          <a:p>
            <a:r>
              <a:rPr lang="en-GB" sz="3600" dirty="0"/>
              <a:t>Reflective learning time</a:t>
            </a:r>
          </a:p>
        </p:txBody>
      </p:sp>
    </p:spTree>
    <p:extLst>
      <p:ext uri="{BB962C8B-B14F-4D97-AF65-F5344CB8AC3E}">
        <p14:creationId xmlns:p14="http://schemas.microsoft.com/office/powerpoint/2010/main" val="1517383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A2560-6CBD-4FE3-AEE8-474840E25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Other notices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C2156-FAFC-4B04-A3C7-3588D3F31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School uniform – named; second hand stock in office</a:t>
            </a:r>
          </a:p>
          <a:p>
            <a:r>
              <a:rPr lang="en-GB" dirty="0"/>
              <a:t>Earrings – studs only; must be taped over on PE days or removed; removed on swimming days</a:t>
            </a:r>
          </a:p>
          <a:p>
            <a:r>
              <a:rPr lang="en-GB" dirty="0"/>
              <a:t>School start – 8.45am – morning work</a:t>
            </a:r>
          </a:p>
          <a:p>
            <a:r>
              <a:rPr lang="en-GB" dirty="0"/>
              <a:t>Communication with me – via school office (</a:t>
            </a:r>
            <a:r>
              <a:rPr lang="en-GB" dirty="0">
                <a:hlinkClick r:id="rId2"/>
              </a:rPr>
              <a:t>office@loudwater.bucks.sch.uk</a:t>
            </a:r>
            <a:r>
              <a:rPr lang="en-GB" dirty="0"/>
              <a:t>) </a:t>
            </a:r>
          </a:p>
          <a:p>
            <a:r>
              <a:rPr lang="en-GB" dirty="0"/>
              <a:t>Documents will be emailed via office: Home school charter, safer internet agreement, anti-bullying charter.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6641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1AE35-EB98-47B5-8B55-12550191A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667148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369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Welcome to Year 4</vt:lpstr>
      <vt:lpstr>Year 4 Curriculum</vt:lpstr>
      <vt:lpstr>PowerPoint Presentation</vt:lpstr>
      <vt:lpstr>Reading Journal</vt:lpstr>
      <vt:lpstr>Home-learning</vt:lpstr>
      <vt:lpstr>Year 4 times tables</vt:lpstr>
      <vt:lpstr>Classroom expectations</vt:lpstr>
      <vt:lpstr>Other notices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4</dc:title>
  <dc:creator>Matthew Hasyn</dc:creator>
  <cp:lastModifiedBy>clarecunnington</cp:lastModifiedBy>
  <cp:revision>9</cp:revision>
  <dcterms:created xsi:type="dcterms:W3CDTF">2022-09-25T14:33:28Z</dcterms:created>
  <dcterms:modified xsi:type="dcterms:W3CDTF">2023-11-13T14:50:04Z</dcterms:modified>
</cp:coreProperties>
</file>